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12192000" cy="6858000"/>
  <p:notesSz cx="6858000" cy="9947275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07827-A417-456D-B720-0D96D7835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EBDD4F-014D-4482-8C0F-092BA133D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CCC063-0E3A-429D-B17D-FDE86C9B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A434-34A4-44B3-9E19-5232423A9A02}" type="datetimeFigureOut">
              <a:rPr lang="es-AR" smtClean="0"/>
              <a:t>16/9/2022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B3923B-5EA9-4163-A10F-019E2DD4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79F675-C3F5-4547-BDFA-1EDD5978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046-A8FF-41BC-9AD0-EDE84EAB412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736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E45AB-A223-4D9C-AF25-843A2DEC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EC9E97-331F-4664-8DDE-B8A6F8897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1B6E99-C1C6-44EA-A892-979A781D7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A434-34A4-44B3-9E19-5232423A9A02}" type="datetimeFigureOut">
              <a:rPr lang="es-AR" smtClean="0"/>
              <a:t>16/9/2022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FD5315-0719-41E4-B42B-525EC60A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92970C-C7C8-45C4-AA04-96837E6C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046-A8FF-41BC-9AD0-EDE84EAB412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013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A10782-26A9-442A-B36A-15D126798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098FA9-C988-4494-8181-DDA2F9DC2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EE659B-DA60-407C-AFDF-BE38DAC6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A434-34A4-44B3-9E19-5232423A9A02}" type="datetimeFigureOut">
              <a:rPr lang="es-AR" smtClean="0"/>
              <a:t>16/9/2022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39B726-A20A-4BF3-86D7-09BAA467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704C4C-3716-4D56-B1B2-80D1A62E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046-A8FF-41BC-9AD0-EDE84EAB412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57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B120A-5CEC-4349-B4AA-D14E9457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CAF62A-78DA-44FF-BC90-B72A53725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5D5F-A6B4-4E62-A9A3-63FABF13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A434-34A4-44B3-9E19-5232423A9A02}" type="datetimeFigureOut">
              <a:rPr lang="es-AR" smtClean="0"/>
              <a:t>16/9/2022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407E1F-4C78-4C01-8113-6C895C93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3015ED-8099-41AC-B49B-6D8FC3D9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046-A8FF-41BC-9AD0-EDE84EAB412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185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F5F08-FE45-46CF-A9BF-5BB96A7E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5C5AE1-4854-4EDE-A9F4-9E28FBA9E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C90D8F-6E26-4F18-A7D5-2792FBE5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A434-34A4-44B3-9E19-5232423A9A02}" type="datetimeFigureOut">
              <a:rPr lang="es-AR" smtClean="0"/>
              <a:t>16/9/2022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2E42D5-90D7-4396-8755-CF41FEC6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417897-F660-4C11-BFAB-E05BAE22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046-A8FF-41BC-9AD0-EDE84EAB412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776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D06D8-2F63-45DB-AFAD-A51304EF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7AE57F-2806-4BD3-A73B-B01D5B69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5BC6E3-7436-4DA4-869E-D63ACAEAF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BDEC6D-6865-4DEB-9438-B2CA5983C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A434-34A4-44B3-9E19-5232423A9A02}" type="datetimeFigureOut">
              <a:rPr lang="es-AR" smtClean="0"/>
              <a:t>16/9/2022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5A951E-CB77-41FB-A915-CF4A532C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683D0B-3849-4BE3-BD86-1F280F11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046-A8FF-41BC-9AD0-EDE84EAB412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757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84A06-4840-4641-8CDD-D50674DE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F50F51-C39E-42DF-8680-2A058D6DA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E051BE-6099-4AAA-9B1A-26B02B3A9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411BFB-8BC3-4876-9469-700DD79F8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9A8337-F803-4EDC-A437-5C07D7C93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02734B-0AA6-44AA-B4E9-1FDC38906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A434-34A4-44B3-9E19-5232423A9A02}" type="datetimeFigureOut">
              <a:rPr lang="es-AR" smtClean="0"/>
              <a:t>16/9/2022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41A32D-67D8-480C-BA1F-1217A2EF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202A2F8-4975-4CBF-8BF5-DFED2C5D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046-A8FF-41BC-9AD0-EDE84EAB412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831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57361-E765-4697-8F88-DFA168C6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9E535F-7D80-41C2-B406-839B7838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A434-34A4-44B3-9E19-5232423A9A02}" type="datetimeFigureOut">
              <a:rPr lang="es-AR" smtClean="0"/>
              <a:t>16/9/2022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BC4021-972D-49D5-BFF5-0EF300F5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6098A6-1EE9-425C-844F-01A44BC2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046-A8FF-41BC-9AD0-EDE84EAB412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153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8E1638-9B72-4137-8E82-CFF16ACB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A434-34A4-44B3-9E19-5232423A9A02}" type="datetimeFigureOut">
              <a:rPr lang="es-AR" smtClean="0"/>
              <a:t>16/9/2022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32F11A-0DE8-4271-B174-EDD68BB1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A629E0-AF85-40AC-AC4B-8108CFAC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046-A8FF-41BC-9AD0-EDE84EAB412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7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CA6BC-C814-4E9A-907A-9805BE0A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E63D42-B4D9-4224-9C65-403DA62C9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2D6430-6C14-421D-AD31-31A9AD344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7F05FE-E222-4A55-A330-8480F6F6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A434-34A4-44B3-9E19-5232423A9A02}" type="datetimeFigureOut">
              <a:rPr lang="es-AR" smtClean="0"/>
              <a:t>16/9/2022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AE74BA-04CE-41C2-AB46-4656C3AF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E050CF-1F3A-4948-A4BC-B3C4D37E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046-A8FF-41BC-9AD0-EDE84EAB412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94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04BB3-93C2-47A8-817B-01D0263B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8448C11-592E-4B5A-8151-21B3D86D6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3537A7-3B34-4516-AD69-51A24626F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A730A8-E0DA-4874-8DA7-7FA24BE4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A434-34A4-44B3-9E19-5232423A9A02}" type="datetimeFigureOut">
              <a:rPr lang="es-AR" smtClean="0"/>
              <a:t>16/9/2022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B8D0F7-446B-45BB-9FA3-D305CD0A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4C58CF-A6E2-461F-B89B-AA4138D4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046-A8FF-41BC-9AD0-EDE84EAB412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94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23644D-6A5D-4700-AB0E-054273DE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78CB4F-AE63-43C3-89BE-1AB5CD342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3BEC00-BE65-46DA-8977-5BD861713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A434-34A4-44B3-9E19-5232423A9A02}" type="datetimeFigureOut">
              <a:rPr lang="es-AR" smtClean="0"/>
              <a:t>16/9/2022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9C42E-3EB7-4225-8086-3DC2BD803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87178B-875F-4B64-8407-294453D1C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97046-A8FF-41BC-9AD0-EDE84EAB412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900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0C12D41-8CBD-4188-8BA6-E55136D79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195"/>
          </a:xfrm>
        </p:spPr>
        <p:txBody>
          <a:bodyPr>
            <a:normAutofit fontScale="90000"/>
          </a:bodyPr>
          <a:lstStyle/>
          <a:p>
            <a:r>
              <a:rPr lang="es-ES" dirty="0"/>
              <a:t>ANEXO I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351C197-96A3-4D82-AA87-171171D99DAB}"/>
              </a:ext>
            </a:extLst>
          </p:cNvPr>
          <p:cNvSpPr txBox="1"/>
          <p:nvPr/>
        </p:nvSpPr>
        <p:spPr>
          <a:xfrm>
            <a:off x="1060360" y="2511380"/>
            <a:ext cx="100712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s-ES" sz="48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EL CAMINITO DE LOS TRABAJADORES.</a:t>
            </a:r>
            <a:br>
              <a:rPr lang="es-ES" sz="48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r>
              <a:rPr lang="es-ES" sz="33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Conectar salud, educación y esparcimiento </a:t>
            </a:r>
          </a:p>
          <a:p>
            <a:pPr lvl="0" algn="ctr">
              <a:spcAft>
                <a:spcPts val="1000"/>
              </a:spcAft>
              <a:buClr>
                <a:srgbClr val="000000"/>
              </a:buClr>
            </a:pPr>
            <a:r>
              <a:rPr lang="es-ES" sz="33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como base del bienestar.</a:t>
            </a:r>
            <a:br>
              <a:rPr lang="es-ES" sz="4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r>
              <a:rPr lang="es-ES" sz="48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LOS SINDICATOS EN TU BARRIO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F751D9D-449B-432F-9EE4-DAB0D55784BE}"/>
              </a:ext>
            </a:extLst>
          </p:cNvPr>
          <p:cNvSpPr txBox="1"/>
          <p:nvPr/>
        </p:nvSpPr>
        <p:spPr>
          <a:xfrm>
            <a:off x="10668000" y="6078828"/>
            <a:ext cx="70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0637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264A71-05E4-4C29-8510-2A3FC2292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59" y="862885"/>
            <a:ext cx="11406882" cy="5345612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37F6272-D1C5-478D-9285-7325DF40A07D}"/>
              </a:ext>
            </a:extLst>
          </p:cNvPr>
          <p:cNvCxnSpPr/>
          <p:nvPr/>
        </p:nvCxnSpPr>
        <p:spPr>
          <a:xfrm>
            <a:off x="5679583" y="3129566"/>
            <a:ext cx="128789" cy="12878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CA155AD0-45D5-478E-80BD-D9CE14CB1163}"/>
              </a:ext>
            </a:extLst>
          </p:cNvPr>
          <p:cNvSpPr/>
          <p:nvPr/>
        </p:nvSpPr>
        <p:spPr>
          <a:xfrm>
            <a:off x="5821251" y="2876773"/>
            <a:ext cx="386366" cy="3356602"/>
          </a:xfrm>
          <a:custGeom>
            <a:avLst/>
            <a:gdLst>
              <a:gd name="connsiteX0" fmla="*/ 0 w 386366"/>
              <a:gd name="connsiteY0" fmla="*/ 368703 h 3356602"/>
              <a:gd name="connsiteX1" fmla="*/ 167425 w 386366"/>
              <a:gd name="connsiteY1" fmla="*/ 265672 h 3356602"/>
              <a:gd name="connsiteX2" fmla="*/ 386366 w 386366"/>
              <a:gd name="connsiteY2" fmla="*/ 3356602 h 335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366" h="3356602">
                <a:moveTo>
                  <a:pt x="0" y="368703"/>
                </a:moveTo>
                <a:cubicBezTo>
                  <a:pt x="51515" y="68196"/>
                  <a:pt x="103031" y="-232311"/>
                  <a:pt x="167425" y="265672"/>
                </a:cubicBezTo>
                <a:cubicBezTo>
                  <a:pt x="231819" y="763655"/>
                  <a:pt x="309092" y="2060128"/>
                  <a:pt x="386366" y="3356602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11D768-8585-4C0B-A6B3-8CA2BFC337B8}"/>
              </a:ext>
            </a:extLst>
          </p:cNvPr>
          <p:cNvSpPr txBox="1"/>
          <p:nvPr/>
        </p:nvSpPr>
        <p:spPr>
          <a:xfrm>
            <a:off x="6310648" y="3445099"/>
            <a:ext cx="287100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C3B624-8630-4EFF-A451-AACA816ED97D}"/>
              </a:ext>
            </a:extLst>
          </p:cNvPr>
          <p:cNvSpPr txBox="1"/>
          <p:nvPr/>
        </p:nvSpPr>
        <p:spPr>
          <a:xfrm>
            <a:off x="6207617" y="4070544"/>
            <a:ext cx="287100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B64C2ED-6BB1-454C-931C-BE5F53588E1D}"/>
              </a:ext>
            </a:extLst>
          </p:cNvPr>
          <p:cNvSpPr txBox="1"/>
          <p:nvPr/>
        </p:nvSpPr>
        <p:spPr>
          <a:xfrm>
            <a:off x="5325019" y="3291210"/>
            <a:ext cx="287100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629F60-5E93-41D5-B973-D95A60097211}"/>
              </a:ext>
            </a:extLst>
          </p:cNvPr>
          <p:cNvSpPr txBox="1"/>
          <p:nvPr/>
        </p:nvSpPr>
        <p:spPr>
          <a:xfrm>
            <a:off x="6142826" y="3103638"/>
            <a:ext cx="287100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D6E662-53B2-44E2-8860-4608BF860742}"/>
              </a:ext>
            </a:extLst>
          </p:cNvPr>
          <p:cNvSpPr txBox="1"/>
          <p:nvPr/>
        </p:nvSpPr>
        <p:spPr>
          <a:xfrm>
            <a:off x="5612119" y="3534205"/>
            <a:ext cx="287100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49CEEC2-DD7D-425D-9053-6021E5FF0645}"/>
              </a:ext>
            </a:extLst>
          </p:cNvPr>
          <p:cNvSpPr txBox="1"/>
          <p:nvPr/>
        </p:nvSpPr>
        <p:spPr>
          <a:xfrm>
            <a:off x="6852386" y="5573443"/>
            <a:ext cx="386365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A9F228D-3609-43EF-9919-70F6DA7348D3}"/>
              </a:ext>
            </a:extLst>
          </p:cNvPr>
          <p:cNvSpPr txBox="1"/>
          <p:nvPr/>
        </p:nvSpPr>
        <p:spPr>
          <a:xfrm>
            <a:off x="7633418" y="3445099"/>
            <a:ext cx="386365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F22DE3-F0D2-02DB-F7E8-B28DAE03F6B3}"/>
              </a:ext>
            </a:extLst>
          </p:cNvPr>
          <p:cNvSpPr txBox="1"/>
          <p:nvPr/>
        </p:nvSpPr>
        <p:spPr>
          <a:xfrm>
            <a:off x="5263730" y="2493073"/>
            <a:ext cx="409678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A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17297D8-759B-B4E7-F85C-2A07FC1BBB31}"/>
              </a:ext>
            </a:extLst>
          </p:cNvPr>
          <p:cNvSpPr txBox="1"/>
          <p:nvPr/>
        </p:nvSpPr>
        <p:spPr>
          <a:xfrm>
            <a:off x="4766804" y="3427974"/>
            <a:ext cx="409678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A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2D6B2AF-EF19-2751-DA47-88947E326CB2}"/>
              </a:ext>
            </a:extLst>
          </p:cNvPr>
          <p:cNvSpPr txBox="1"/>
          <p:nvPr/>
        </p:nvSpPr>
        <p:spPr>
          <a:xfrm>
            <a:off x="8018450" y="5184969"/>
            <a:ext cx="287100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A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98918EF-B975-607A-CC60-A6AE00455AF6}"/>
              </a:ext>
            </a:extLst>
          </p:cNvPr>
          <p:cNvSpPr txBox="1"/>
          <p:nvPr/>
        </p:nvSpPr>
        <p:spPr>
          <a:xfrm>
            <a:off x="8504225" y="5184968"/>
            <a:ext cx="287100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A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6B36226-3CB5-4EF4-8801-FDE1320D0318}"/>
              </a:ext>
            </a:extLst>
          </p:cNvPr>
          <p:cNvSpPr txBox="1"/>
          <p:nvPr/>
        </p:nvSpPr>
        <p:spPr>
          <a:xfrm>
            <a:off x="10886924" y="6189178"/>
            <a:ext cx="70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2</a:t>
            </a:r>
            <a:endParaRPr lang="es-AR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2314417-B9D9-4EB5-B16B-FED511308990}"/>
              </a:ext>
            </a:extLst>
          </p:cNvPr>
          <p:cNvCxnSpPr/>
          <p:nvPr/>
        </p:nvCxnSpPr>
        <p:spPr>
          <a:xfrm>
            <a:off x="1262130" y="1326524"/>
            <a:ext cx="4001600" cy="116654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661CE97-79AF-4079-99E5-9DE012226F2F}"/>
              </a:ext>
            </a:extLst>
          </p:cNvPr>
          <p:cNvCxnSpPr/>
          <p:nvPr/>
        </p:nvCxnSpPr>
        <p:spPr>
          <a:xfrm>
            <a:off x="5263730" y="2493073"/>
            <a:ext cx="409678" cy="63649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209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8058D1-995C-4ED6-9498-BDD983029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34" y="927278"/>
            <a:ext cx="11489331" cy="5384250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030CB94-93D2-4F07-83EF-53AB8A931DCC}"/>
              </a:ext>
            </a:extLst>
          </p:cNvPr>
          <p:cNvCxnSpPr/>
          <p:nvPr/>
        </p:nvCxnSpPr>
        <p:spPr>
          <a:xfrm>
            <a:off x="4700789" y="927278"/>
            <a:ext cx="270456" cy="216365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A1790F3D-0618-49EB-9AA2-59B4D51F21F1}"/>
              </a:ext>
            </a:extLst>
          </p:cNvPr>
          <p:cNvSpPr/>
          <p:nvPr/>
        </p:nvSpPr>
        <p:spPr>
          <a:xfrm>
            <a:off x="4533909" y="3065172"/>
            <a:ext cx="691915" cy="3314793"/>
          </a:xfrm>
          <a:custGeom>
            <a:avLst/>
            <a:gdLst>
              <a:gd name="connsiteX0" fmla="*/ 437336 w 691915"/>
              <a:gd name="connsiteY0" fmla="*/ 0 h 3314793"/>
              <a:gd name="connsiteX1" fmla="*/ 553246 w 691915"/>
              <a:gd name="connsiteY1" fmla="*/ 540913 h 3314793"/>
              <a:gd name="connsiteX2" fmla="*/ 527488 w 691915"/>
              <a:gd name="connsiteY2" fmla="*/ 1378039 h 3314793"/>
              <a:gd name="connsiteX3" fmla="*/ 450215 w 691915"/>
              <a:gd name="connsiteY3" fmla="*/ 1442434 h 3314793"/>
              <a:gd name="connsiteX4" fmla="*/ 682035 w 691915"/>
              <a:gd name="connsiteY4" fmla="*/ 2717442 h 3314793"/>
              <a:gd name="connsiteX5" fmla="*/ 63849 w 691915"/>
              <a:gd name="connsiteY5" fmla="*/ 3258355 h 3314793"/>
              <a:gd name="connsiteX6" fmla="*/ 50970 w 691915"/>
              <a:gd name="connsiteY6" fmla="*/ 3271234 h 331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915" h="3314793">
                <a:moveTo>
                  <a:pt x="437336" y="0"/>
                </a:moveTo>
                <a:cubicBezTo>
                  <a:pt x="487778" y="155620"/>
                  <a:pt x="538221" y="311240"/>
                  <a:pt x="553246" y="540913"/>
                </a:cubicBezTo>
                <a:cubicBezTo>
                  <a:pt x="568271" y="770586"/>
                  <a:pt x="544660" y="1227786"/>
                  <a:pt x="527488" y="1378039"/>
                </a:cubicBezTo>
                <a:cubicBezTo>
                  <a:pt x="510316" y="1528292"/>
                  <a:pt x="424457" y="1219200"/>
                  <a:pt x="450215" y="1442434"/>
                </a:cubicBezTo>
                <a:cubicBezTo>
                  <a:pt x="475973" y="1665668"/>
                  <a:pt x="746429" y="2414788"/>
                  <a:pt x="682035" y="2717442"/>
                </a:cubicBezTo>
                <a:cubicBezTo>
                  <a:pt x="617641" y="3020096"/>
                  <a:pt x="169026" y="3166056"/>
                  <a:pt x="63849" y="3258355"/>
                </a:cubicBezTo>
                <a:cubicBezTo>
                  <a:pt x="-41328" y="3350654"/>
                  <a:pt x="4821" y="3310944"/>
                  <a:pt x="50970" y="3271234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E4ED8C-12AF-45B7-A72A-2F976ED4586B}"/>
              </a:ext>
            </a:extLst>
          </p:cNvPr>
          <p:cNvSpPr txBox="1"/>
          <p:nvPr/>
        </p:nvSpPr>
        <p:spPr>
          <a:xfrm>
            <a:off x="3608761" y="5776833"/>
            <a:ext cx="287100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7AE23A-AC38-4B58-930A-C800F02AC21D}"/>
              </a:ext>
            </a:extLst>
          </p:cNvPr>
          <p:cNvSpPr txBox="1"/>
          <p:nvPr/>
        </p:nvSpPr>
        <p:spPr>
          <a:xfrm>
            <a:off x="6933657" y="1855215"/>
            <a:ext cx="409678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D667F8-B5BB-4783-87F2-6B7C103E7FF6}"/>
              </a:ext>
            </a:extLst>
          </p:cNvPr>
          <p:cNvSpPr txBox="1"/>
          <p:nvPr/>
        </p:nvSpPr>
        <p:spPr>
          <a:xfrm>
            <a:off x="1641860" y="2162992"/>
            <a:ext cx="409678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F3969E-23BE-47DE-A626-F0C395D00A4D}"/>
              </a:ext>
            </a:extLst>
          </p:cNvPr>
          <p:cNvSpPr txBox="1"/>
          <p:nvPr/>
        </p:nvSpPr>
        <p:spPr>
          <a:xfrm>
            <a:off x="8464097" y="3465514"/>
            <a:ext cx="409678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FDC11D5-65A7-4C5C-A566-B249A6D32CED}"/>
              </a:ext>
            </a:extLst>
          </p:cNvPr>
          <p:cNvSpPr txBox="1"/>
          <p:nvPr/>
        </p:nvSpPr>
        <p:spPr>
          <a:xfrm>
            <a:off x="8259258" y="1260640"/>
            <a:ext cx="409678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90ABF54-53E0-45C2-8256-6A2BA8A05FF5}"/>
              </a:ext>
            </a:extLst>
          </p:cNvPr>
          <p:cNvSpPr txBox="1"/>
          <p:nvPr/>
        </p:nvSpPr>
        <p:spPr>
          <a:xfrm>
            <a:off x="4362450" y="3465514"/>
            <a:ext cx="338339" cy="307776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A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5EEFAE-3EE5-345F-F57C-01CBDDEBB44B}"/>
              </a:ext>
            </a:extLst>
          </p:cNvPr>
          <p:cNvSpPr txBox="1"/>
          <p:nvPr/>
        </p:nvSpPr>
        <p:spPr>
          <a:xfrm>
            <a:off x="4913655" y="1260640"/>
            <a:ext cx="409678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A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293156-FF60-6830-3FD0-C13A66596A0A}"/>
              </a:ext>
            </a:extLst>
          </p:cNvPr>
          <p:cNvSpPr txBox="1"/>
          <p:nvPr/>
        </p:nvSpPr>
        <p:spPr>
          <a:xfrm>
            <a:off x="4561567" y="4587685"/>
            <a:ext cx="409678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A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52CCEB-234D-7BCF-75BC-E94EAC68EE55}"/>
              </a:ext>
            </a:extLst>
          </p:cNvPr>
          <p:cNvSpPr txBox="1"/>
          <p:nvPr/>
        </p:nvSpPr>
        <p:spPr>
          <a:xfrm>
            <a:off x="3752311" y="2545369"/>
            <a:ext cx="426971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A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C1F079-594E-1821-E991-02F8397C83E8}"/>
              </a:ext>
            </a:extLst>
          </p:cNvPr>
          <p:cNvSpPr txBox="1"/>
          <p:nvPr/>
        </p:nvSpPr>
        <p:spPr>
          <a:xfrm>
            <a:off x="6410412" y="1547438"/>
            <a:ext cx="409678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A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D32DBE8-51E6-B023-7E34-3F3A948B0CDB}"/>
              </a:ext>
            </a:extLst>
          </p:cNvPr>
          <p:cNvSpPr txBox="1"/>
          <p:nvPr/>
        </p:nvSpPr>
        <p:spPr>
          <a:xfrm>
            <a:off x="6299591" y="3275111"/>
            <a:ext cx="409678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A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C6D9BE7-8DC8-9C87-0074-A42722E47F76}"/>
              </a:ext>
            </a:extLst>
          </p:cNvPr>
          <p:cNvSpPr txBox="1"/>
          <p:nvPr/>
        </p:nvSpPr>
        <p:spPr>
          <a:xfrm>
            <a:off x="8221348" y="4586620"/>
            <a:ext cx="409678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A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54089E1-A844-4E31-A2AC-58831BF6F65D}"/>
              </a:ext>
            </a:extLst>
          </p:cNvPr>
          <p:cNvSpPr txBox="1"/>
          <p:nvPr/>
        </p:nvSpPr>
        <p:spPr>
          <a:xfrm>
            <a:off x="10848305" y="6195299"/>
            <a:ext cx="70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3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1980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8B625A4-DA7B-4C67-A057-C0AE171BC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5" y="807709"/>
            <a:ext cx="11187029" cy="5242582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9909B13-4E5D-4218-BD3D-560B8E49926F}"/>
              </a:ext>
            </a:extLst>
          </p:cNvPr>
          <p:cNvCxnSpPr>
            <a:stCxn id="2" idx="0"/>
          </p:cNvCxnSpPr>
          <p:nvPr/>
        </p:nvCxnSpPr>
        <p:spPr>
          <a:xfrm flipH="1">
            <a:off x="3361386" y="807709"/>
            <a:ext cx="2734614" cy="175518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AF02A86-C59B-4C4E-834A-7BBE198E2C38}"/>
              </a:ext>
            </a:extLst>
          </p:cNvPr>
          <p:cNvCxnSpPr/>
          <p:nvPr/>
        </p:nvCxnSpPr>
        <p:spPr>
          <a:xfrm>
            <a:off x="3361386" y="2588654"/>
            <a:ext cx="1004552" cy="146819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970F1ED-B577-45AC-A44A-FAB5CFDFDF4E}"/>
              </a:ext>
            </a:extLst>
          </p:cNvPr>
          <p:cNvCxnSpPr/>
          <p:nvPr/>
        </p:nvCxnSpPr>
        <p:spPr>
          <a:xfrm flipV="1">
            <a:off x="4365938" y="3709115"/>
            <a:ext cx="528034" cy="33485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CA632A4-A048-4721-A83D-AEB97F837D0C}"/>
              </a:ext>
            </a:extLst>
          </p:cNvPr>
          <p:cNvCxnSpPr/>
          <p:nvPr/>
        </p:nvCxnSpPr>
        <p:spPr>
          <a:xfrm>
            <a:off x="4893538" y="3709115"/>
            <a:ext cx="373487" cy="56023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E6B19997-4182-4AA9-B077-D35B19BE7103}"/>
              </a:ext>
            </a:extLst>
          </p:cNvPr>
          <p:cNvSpPr/>
          <p:nvPr/>
        </p:nvSpPr>
        <p:spPr>
          <a:xfrm>
            <a:off x="5189969" y="4246157"/>
            <a:ext cx="160523" cy="1951969"/>
          </a:xfrm>
          <a:custGeom>
            <a:avLst/>
            <a:gdLst>
              <a:gd name="connsiteX0" fmla="*/ 116127 w 160523"/>
              <a:gd name="connsiteY0" fmla="*/ 81144 h 1951969"/>
              <a:gd name="connsiteX1" fmla="*/ 217 w 160523"/>
              <a:gd name="connsiteY1" fmla="*/ 197054 h 1951969"/>
              <a:gd name="connsiteX2" fmla="*/ 141885 w 160523"/>
              <a:gd name="connsiteY2" fmla="*/ 1794035 h 1951969"/>
              <a:gd name="connsiteX3" fmla="*/ 154763 w 160523"/>
              <a:gd name="connsiteY3" fmla="*/ 1806913 h 195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523" h="1951969">
                <a:moveTo>
                  <a:pt x="116127" y="81144"/>
                </a:moveTo>
                <a:cubicBezTo>
                  <a:pt x="56025" y="-3642"/>
                  <a:pt x="-4076" y="-88428"/>
                  <a:pt x="217" y="197054"/>
                </a:cubicBezTo>
                <a:cubicBezTo>
                  <a:pt x="4510" y="482536"/>
                  <a:pt x="116127" y="1525725"/>
                  <a:pt x="141885" y="1794035"/>
                </a:cubicBezTo>
                <a:cubicBezTo>
                  <a:pt x="167643" y="2062345"/>
                  <a:pt x="161203" y="1934629"/>
                  <a:pt x="154763" y="1806913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8365CF-FAF5-46EF-861D-A06FB0EE4674}"/>
              </a:ext>
            </a:extLst>
          </p:cNvPr>
          <p:cNvSpPr txBox="1"/>
          <p:nvPr/>
        </p:nvSpPr>
        <p:spPr>
          <a:xfrm>
            <a:off x="3502856" y="3555226"/>
            <a:ext cx="379827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1D93483-25A2-4F29-A941-1143BE9149F6}"/>
              </a:ext>
            </a:extLst>
          </p:cNvPr>
          <p:cNvSpPr txBox="1"/>
          <p:nvPr/>
        </p:nvSpPr>
        <p:spPr>
          <a:xfrm>
            <a:off x="3673748" y="2634543"/>
            <a:ext cx="379827" cy="307777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A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7E8212-179D-C800-3465-48B4DBC77D07}"/>
              </a:ext>
            </a:extLst>
          </p:cNvPr>
          <p:cNvSpPr txBox="1"/>
          <p:nvPr/>
        </p:nvSpPr>
        <p:spPr>
          <a:xfrm>
            <a:off x="8741606" y="2628908"/>
            <a:ext cx="379827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A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7A38E2-8117-B846-A5C3-A9720DF2942D}"/>
              </a:ext>
            </a:extLst>
          </p:cNvPr>
          <p:cNvSpPr txBox="1"/>
          <p:nvPr/>
        </p:nvSpPr>
        <p:spPr>
          <a:xfrm>
            <a:off x="4001036" y="2483871"/>
            <a:ext cx="145531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BARRIO CULTURAL</a:t>
            </a:r>
          </a:p>
          <a:p>
            <a:pPr algn="ctr"/>
            <a:r>
              <a:rPr lang="es-ES" sz="1200" b="1" dirty="0"/>
              <a:t>Y GASTRONOMICO</a:t>
            </a:r>
            <a:endParaRPr lang="es-AR" sz="12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666AD8-A204-4BFE-A7A0-96D01FE4CB61}"/>
              </a:ext>
            </a:extLst>
          </p:cNvPr>
          <p:cNvSpPr txBox="1"/>
          <p:nvPr/>
        </p:nvSpPr>
        <p:spPr>
          <a:xfrm>
            <a:off x="10783910" y="6050291"/>
            <a:ext cx="70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4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0983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25C57F-499B-42B5-BD8E-5E54BFEA6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48" y="785612"/>
            <a:ext cx="11681704" cy="5474402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9BB544B-4EF5-4159-8407-8EC30DA810AE}"/>
              </a:ext>
            </a:extLst>
          </p:cNvPr>
          <p:cNvCxnSpPr/>
          <p:nvPr/>
        </p:nvCxnSpPr>
        <p:spPr>
          <a:xfrm>
            <a:off x="3618963" y="785612"/>
            <a:ext cx="103031" cy="181592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3151871-3665-40D9-890B-B47175E8978E}"/>
              </a:ext>
            </a:extLst>
          </p:cNvPr>
          <p:cNvCxnSpPr/>
          <p:nvPr/>
        </p:nvCxnSpPr>
        <p:spPr>
          <a:xfrm flipH="1">
            <a:off x="3721994" y="3966693"/>
            <a:ext cx="965916" cy="77273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4C6ED97-018E-440B-AC74-177CCF643E48}"/>
              </a:ext>
            </a:extLst>
          </p:cNvPr>
          <p:cNvCxnSpPr/>
          <p:nvPr/>
        </p:nvCxnSpPr>
        <p:spPr>
          <a:xfrm>
            <a:off x="3721994" y="4733427"/>
            <a:ext cx="888643" cy="110070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169CA2B-2845-4FCC-87AB-73BB86FE0C58}"/>
              </a:ext>
            </a:extLst>
          </p:cNvPr>
          <p:cNvCxnSpPr/>
          <p:nvPr/>
        </p:nvCxnSpPr>
        <p:spPr>
          <a:xfrm>
            <a:off x="4610637" y="5834129"/>
            <a:ext cx="0" cy="42588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949A4CC-6CB1-49F0-8832-321C99F43B98}"/>
              </a:ext>
            </a:extLst>
          </p:cNvPr>
          <p:cNvCxnSpPr/>
          <p:nvPr/>
        </p:nvCxnSpPr>
        <p:spPr>
          <a:xfrm>
            <a:off x="3721994" y="2601532"/>
            <a:ext cx="965916" cy="136516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6A0FC46F-4AD5-4A43-85AC-570D8EDA0504}"/>
              </a:ext>
            </a:extLst>
          </p:cNvPr>
          <p:cNvSpPr txBox="1"/>
          <p:nvPr/>
        </p:nvSpPr>
        <p:spPr>
          <a:xfrm>
            <a:off x="3451538" y="1326524"/>
            <a:ext cx="145531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TRAILER SANITARIO</a:t>
            </a:r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E2C7D7-38F9-42CF-90A9-80AE1EA40C13}"/>
              </a:ext>
            </a:extLst>
          </p:cNvPr>
          <p:cNvSpPr txBox="1"/>
          <p:nvPr/>
        </p:nvSpPr>
        <p:spPr>
          <a:xfrm>
            <a:off x="2705262" y="4976001"/>
            <a:ext cx="426971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4A99D41-1CFB-47DD-AD10-7B239D17515F}"/>
              </a:ext>
            </a:extLst>
          </p:cNvPr>
          <p:cNvSpPr txBox="1"/>
          <p:nvPr/>
        </p:nvSpPr>
        <p:spPr>
          <a:xfrm>
            <a:off x="1315117" y="4579538"/>
            <a:ext cx="426971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C776CA-9665-4B74-A224-FD7B70FEA965}"/>
              </a:ext>
            </a:extLst>
          </p:cNvPr>
          <p:cNvSpPr txBox="1"/>
          <p:nvPr/>
        </p:nvSpPr>
        <p:spPr>
          <a:xfrm>
            <a:off x="2118363" y="4425649"/>
            <a:ext cx="426971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1D0CA8A-F960-4E81-974A-A1BFD2DA5F7C}"/>
              </a:ext>
            </a:extLst>
          </p:cNvPr>
          <p:cNvSpPr txBox="1"/>
          <p:nvPr/>
        </p:nvSpPr>
        <p:spPr>
          <a:xfrm>
            <a:off x="2173805" y="5283778"/>
            <a:ext cx="426971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49CDD4A-F383-4BAC-8BFE-BE64ED15D6F7}"/>
              </a:ext>
            </a:extLst>
          </p:cNvPr>
          <p:cNvSpPr txBox="1"/>
          <p:nvPr/>
        </p:nvSpPr>
        <p:spPr>
          <a:xfrm>
            <a:off x="255148" y="2839401"/>
            <a:ext cx="426971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33B3B5D-03D5-4D70-ABC5-F578F118B434}"/>
              </a:ext>
            </a:extLst>
          </p:cNvPr>
          <p:cNvSpPr txBox="1"/>
          <p:nvPr/>
        </p:nvSpPr>
        <p:spPr>
          <a:xfrm>
            <a:off x="2965510" y="1003688"/>
            <a:ext cx="379827" cy="307777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A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859802-8571-1C70-5981-6C4537BA735D}"/>
              </a:ext>
            </a:extLst>
          </p:cNvPr>
          <p:cNvSpPr txBox="1"/>
          <p:nvPr/>
        </p:nvSpPr>
        <p:spPr>
          <a:xfrm>
            <a:off x="3208488" y="4668224"/>
            <a:ext cx="379827" cy="307777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A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714DE0-5F02-7D99-23B5-C489FAD83896}"/>
              </a:ext>
            </a:extLst>
          </p:cNvPr>
          <p:cNvSpPr txBox="1"/>
          <p:nvPr/>
        </p:nvSpPr>
        <p:spPr>
          <a:xfrm>
            <a:off x="3140498" y="2205990"/>
            <a:ext cx="409678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A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E5F6B2-2464-F675-D95C-46C7CE48521F}"/>
              </a:ext>
            </a:extLst>
          </p:cNvPr>
          <p:cNvSpPr txBox="1"/>
          <p:nvPr/>
        </p:nvSpPr>
        <p:spPr>
          <a:xfrm>
            <a:off x="3154886" y="4360447"/>
            <a:ext cx="379827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A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25826DA-912C-4581-B498-A8F196246A2A}"/>
              </a:ext>
            </a:extLst>
          </p:cNvPr>
          <p:cNvSpPr txBox="1"/>
          <p:nvPr/>
        </p:nvSpPr>
        <p:spPr>
          <a:xfrm>
            <a:off x="10989972" y="6260014"/>
            <a:ext cx="70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5</a:t>
            </a:r>
            <a:endParaRPr lang="es-AR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7EE3CD0-0B3D-4FB8-8A79-DFA8874DE050}"/>
              </a:ext>
            </a:extLst>
          </p:cNvPr>
          <p:cNvSpPr txBox="1"/>
          <p:nvPr/>
        </p:nvSpPr>
        <p:spPr>
          <a:xfrm>
            <a:off x="5071691" y="3130223"/>
            <a:ext cx="379827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A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14F3DCE-523F-4E4D-ABAA-8D1B8FE1A1A5}"/>
              </a:ext>
            </a:extLst>
          </p:cNvPr>
          <p:cNvSpPr txBox="1"/>
          <p:nvPr/>
        </p:nvSpPr>
        <p:spPr>
          <a:xfrm>
            <a:off x="682119" y="1818966"/>
            <a:ext cx="426971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A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7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9DA101F-B359-4A0B-839F-B86A8BB2E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34" y="914400"/>
            <a:ext cx="11489331" cy="5384250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4CE8E350-6C7C-4CAF-81DE-BC6FAE0048CB}"/>
              </a:ext>
            </a:extLst>
          </p:cNvPr>
          <p:cNvCxnSpPr/>
          <p:nvPr/>
        </p:nvCxnSpPr>
        <p:spPr>
          <a:xfrm>
            <a:off x="4056845" y="940158"/>
            <a:ext cx="373487" cy="38636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C356866-7E6B-4F20-A82D-3E577C979DF4}"/>
              </a:ext>
            </a:extLst>
          </p:cNvPr>
          <p:cNvCxnSpPr/>
          <p:nvPr/>
        </p:nvCxnSpPr>
        <p:spPr>
          <a:xfrm>
            <a:off x="4430332" y="1326524"/>
            <a:ext cx="167426" cy="186743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A57C0FCD-4E3F-46FA-90B0-1F4A84A6AD8A}"/>
              </a:ext>
            </a:extLst>
          </p:cNvPr>
          <p:cNvSpPr/>
          <p:nvPr/>
        </p:nvSpPr>
        <p:spPr>
          <a:xfrm>
            <a:off x="4424163" y="3114930"/>
            <a:ext cx="946327" cy="1431312"/>
          </a:xfrm>
          <a:custGeom>
            <a:avLst/>
            <a:gdLst>
              <a:gd name="connsiteX0" fmla="*/ 160716 w 946327"/>
              <a:gd name="connsiteY0" fmla="*/ 66152 h 1431312"/>
              <a:gd name="connsiteX1" fmla="*/ 57685 w 946327"/>
              <a:gd name="connsiteY1" fmla="*/ 156304 h 1431312"/>
              <a:gd name="connsiteX2" fmla="*/ 946327 w 946327"/>
              <a:gd name="connsiteY2" fmla="*/ 1431312 h 1431312"/>
              <a:gd name="connsiteX3" fmla="*/ 946327 w 946327"/>
              <a:gd name="connsiteY3" fmla="*/ 1431312 h 143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6327" h="1431312">
                <a:moveTo>
                  <a:pt x="160716" y="66152"/>
                </a:moveTo>
                <a:cubicBezTo>
                  <a:pt x="43733" y="-2536"/>
                  <a:pt x="-73250" y="-71223"/>
                  <a:pt x="57685" y="156304"/>
                </a:cubicBezTo>
                <a:cubicBezTo>
                  <a:pt x="188620" y="383831"/>
                  <a:pt x="946327" y="1431312"/>
                  <a:pt x="946327" y="1431312"/>
                </a:cubicBezTo>
                <a:lnTo>
                  <a:pt x="946327" y="1431312"/>
                </a:ln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0C3AE28-E658-49E9-A374-1A8B3EDC4DFA}"/>
              </a:ext>
            </a:extLst>
          </p:cNvPr>
          <p:cNvCxnSpPr/>
          <p:nvPr/>
        </p:nvCxnSpPr>
        <p:spPr>
          <a:xfrm flipH="1">
            <a:off x="5048518" y="4572000"/>
            <a:ext cx="321972" cy="20606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7A8C3A9-35A6-4C06-B634-837992988A48}"/>
              </a:ext>
            </a:extLst>
          </p:cNvPr>
          <p:cNvCxnSpPr/>
          <p:nvPr/>
        </p:nvCxnSpPr>
        <p:spPr>
          <a:xfrm>
            <a:off x="5061397" y="4778062"/>
            <a:ext cx="566671" cy="73409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6FCF76B-6DD2-4E63-8A9C-7728CB2F88D9}"/>
              </a:ext>
            </a:extLst>
          </p:cNvPr>
          <p:cNvCxnSpPr/>
          <p:nvPr/>
        </p:nvCxnSpPr>
        <p:spPr>
          <a:xfrm flipV="1">
            <a:off x="5640946" y="5293217"/>
            <a:ext cx="347730" cy="23182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E74AB3A3-01CF-43C3-92CB-7AEA1A1C4D59}"/>
              </a:ext>
            </a:extLst>
          </p:cNvPr>
          <p:cNvSpPr/>
          <p:nvPr/>
        </p:nvSpPr>
        <p:spPr>
          <a:xfrm>
            <a:off x="5895245" y="4920190"/>
            <a:ext cx="917679" cy="373027"/>
          </a:xfrm>
          <a:custGeom>
            <a:avLst/>
            <a:gdLst>
              <a:gd name="connsiteX0" fmla="*/ 80552 w 917679"/>
              <a:gd name="connsiteY0" fmla="*/ 373027 h 373027"/>
              <a:gd name="connsiteX1" fmla="*/ 80552 w 917679"/>
              <a:gd name="connsiteY1" fmla="*/ 12418 h 373027"/>
              <a:gd name="connsiteX2" fmla="*/ 917679 w 917679"/>
              <a:gd name="connsiteY2" fmla="*/ 76813 h 373027"/>
              <a:gd name="connsiteX3" fmla="*/ 917679 w 917679"/>
              <a:gd name="connsiteY3" fmla="*/ 76813 h 37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679" h="373027">
                <a:moveTo>
                  <a:pt x="80552" y="373027"/>
                </a:moveTo>
                <a:cubicBezTo>
                  <a:pt x="10791" y="217407"/>
                  <a:pt x="-58969" y="61787"/>
                  <a:pt x="80552" y="12418"/>
                </a:cubicBezTo>
                <a:cubicBezTo>
                  <a:pt x="220073" y="-36951"/>
                  <a:pt x="917679" y="76813"/>
                  <a:pt x="917679" y="76813"/>
                </a:cubicBezTo>
                <a:lnTo>
                  <a:pt x="917679" y="76813"/>
                </a:ln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542755F-BFA6-4A00-ADA8-877674D9FDF9}"/>
              </a:ext>
            </a:extLst>
          </p:cNvPr>
          <p:cNvCxnSpPr/>
          <p:nvPr/>
        </p:nvCxnSpPr>
        <p:spPr>
          <a:xfrm>
            <a:off x="6838682" y="49841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ACAF696-3248-4777-BEA7-51AFC4042830}"/>
              </a:ext>
            </a:extLst>
          </p:cNvPr>
          <p:cNvCxnSpPr/>
          <p:nvPr/>
        </p:nvCxnSpPr>
        <p:spPr>
          <a:xfrm flipV="1">
            <a:off x="6787166" y="4675031"/>
            <a:ext cx="0" cy="34819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561D799-32B4-4C81-85C6-C39200E2AEDB}"/>
              </a:ext>
            </a:extLst>
          </p:cNvPr>
          <p:cNvCxnSpPr/>
          <p:nvPr/>
        </p:nvCxnSpPr>
        <p:spPr>
          <a:xfrm flipV="1">
            <a:off x="6776777" y="3843925"/>
            <a:ext cx="1262130" cy="84444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A7EBEFD7-DF87-4E4E-85E9-2A0F4F9E3B23}"/>
              </a:ext>
            </a:extLst>
          </p:cNvPr>
          <p:cNvSpPr txBox="1"/>
          <p:nvPr/>
        </p:nvSpPr>
        <p:spPr>
          <a:xfrm>
            <a:off x="5428715" y="4266147"/>
            <a:ext cx="137133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Monumento caídos COVID</a:t>
            </a:r>
            <a:endParaRPr lang="es-AR" sz="16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0C82FFB-3682-4F4B-B734-08B0C39FD504}"/>
              </a:ext>
            </a:extLst>
          </p:cNvPr>
          <p:cNvSpPr txBox="1"/>
          <p:nvPr/>
        </p:nvSpPr>
        <p:spPr>
          <a:xfrm>
            <a:off x="9299769" y="4266147"/>
            <a:ext cx="287100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AB68948-687B-4D54-A386-CAFB7F74F2B5}"/>
              </a:ext>
            </a:extLst>
          </p:cNvPr>
          <p:cNvSpPr txBox="1"/>
          <p:nvPr/>
        </p:nvSpPr>
        <p:spPr>
          <a:xfrm>
            <a:off x="9586869" y="3958370"/>
            <a:ext cx="287100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78ADC1E-6CEA-42E7-8711-95D79B1EEC39}"/>
              </a:ext>
            </a:extLst>
          </p:cNvPr>
          <p:cNvSpPr txBox="1"/>
          <p:nvPr/>
        </p:nvSpPr>
        <p:spPr>
          <a:xfrm>
            <a:off x="5920517" y="4928853"/>
            <a:ext cx="287100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32365BE-96B6-456F-A1E8-E5B4D69B3973}"/>
              </a:ext>
            </a:extLst>
          </p:cNvPr>
          <p:cNvSpPr txBox="1"/>
          <p:nvPr/>
        </p:nvSpPr>
        <p:spPr>
          <a:xfrm>
            <a:off x="8182456" y="3690036"/>
            <a:ext cx="426971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F7BA933-4DC3-4CAD-88B0-A9B13DCD7D7D}"/>
              </a:ext>
            </a:extLst>
          </p:cNvPr>
          <p:cNvSpPr txBox="1"/>
          <p:nvPr/>
        </p:nvSpPr>
        <p:spPr>
          <a:xfrm>
            <a:off x="3675933" y="979989"/>
            <a:ext cx="426971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0695955-33F2-4141-BA1F-EF11A4D96B97}"/>
              </a:ext>
            </a:extLst>
          </p:cNvPr>
          <p:cNvSpPr txBox="1"/>
          <p:nvPr/>
        </p:nvSpPr>
        <p:spPr>
          <a:xfrm>
            <a:off x="3545539" y="3843924"/>
            <a:ext cx="426971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AF199BA-7CBD-4CCF-8B9E-58E710070A7E}"/>
              </a:ext>
            </a:extLst>
          </p:cNvPr>
          <p:cNvSpPr txBox="1"/>
          <p:nvPr/>
        </p:nvSpPr>
        <p:spPr>
          <a:xfrm>
            <a:off x="6242034" y="3522754"/>
            <a:ext cx="426971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C8279F-7601-41B1-A49E-64D232AF070B}"/>
              </a:ext>
            </a:extLst>
          </p:cNvPr>
          <p:cNvSpPr txBox="1"/>
          <p:nvPr/>
        </p:nvSpPr>
        <p:spPr>
          <a:xfrm>
            <a:off x="4627625" y="2845132"/>
            <a:ext cx="426971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B1705F8-CF66-4D5D-9A6D-A3B1E566502B}"/>
              </a:ext>
            </a:extLst>
          </p:cNvPr>
          <p:cNvSpPr txBox="1"/>
          <p:nvPr/>
        </p:nvSpPr>
        <p:spPr>
          <a:xfrm>
            <a:off x="3194112" y="4112258"/>
            <a:ext cx="426971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445A355-C040-40AD-BE2B-9115A1A5713C}"/>
              </a:ext>
            </a:extLst>
          </p:cNvPr>
          <p:cNvSpPr txBox="1"/>
          <p:nvPr/>
        </p:nvSpPr>
        <p:spPr>
          <a:xfrm>
            <a:off x="10391256" y="5908202"/>
            <a:ext cx="426971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0A4E731-63BA-49CB-9E14-9AEBD5BEC0C5}"/>
              </a:ext>
            </a:extLst>
          </p:cNvPr>
          <p:cNvSpPr txBox="1"/>
          <p:nvPr/>
        </p:nvSpPr>
        <p:spPr>
          <a:xfrm>
            <a:off x="4384272" y="6016631"/>
            <a:ext cx="426971" cy="30777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0FFCC4-7161-AE57-7065-DF85A7E0F104}"/>
              </a:ext>
            </a:extLst>
          </p:cNvPr>
          <p:cNvSpPr txBox="1"/>
          <p:nvPr/>
        </p:nvSpPr>
        <p:spPr>
          <a:xfrm>
            <a:off x="6394541" y="3871582"/>
            <a:ext cx="426971" cy="307777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A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053B51-47D5-898F-5245-D38CFBD293EB}"/>
              </a:ext>
            </a:extLst>
          </p:cNvPr>
          <p:cNvSpPr txBox="1"/>
          <p:nvPr/>
        </p:nvSpPr>
        <p:spPr>
          <a:xfrm>
            <a:off x="5952662" y="4167108"/>
            <a:ext cx="426971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A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AED501E-BC15-F05F-60C2-DD9C9F3053B6}"/>
              </a:ext>
            </a:extLst>
          </p:cNvPr>
          <p:cNvSpPr txBox="1"/>
          <p:nvPr/>
        </p:nvSpPr>
        <p:spPr>
          <a:xfrm>
            <a:off x="7716212" y="3345469"/>
            <a:ext cx="426971" cy="30777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AR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A52FA09-2BB8-43BC-892B-574FDC81FEB9}"/>
              </a:ext>
            </a:extLst>
          </p:cNvPr>
          <p:cNvSpPr txBox="1"/>
          <p:nvPr/>
        </p:nvSpPr>
        <p:spPr>
          <a:xfrm>
            <a:off x="10952246" y="6251377"/>
            <a:ext cx="70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6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9219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019FE05-908D-4917-AB97-31CB80C7F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99" y="528033"/>
            <a:ext cx="11736669" cy="55001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F521008-3F8E-44F2-B3AF-C47B132C0BF6}"/>
              </a:ext>
            </a:extLst>
          </p:cNvPr>
          <p:cNvSpPr txBox="1"/>
          <p:nvPr/>
        </p:nvSpPr>
        <p:spPr>
          <a:xfrm>
            <a:off x="10019302" y="874003"/>
            <a:ext cx="426971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A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BE0334-3E32-4D5E-A007-78EE7002083A}"/>
              </a:ext>
            </a:extLst>
          </p:cNvPr>
          <p:cNvSpPr txBox="1"/>
          <p:nvPr/>
        </p:nvSpPr>
        <p:spPr>
          <a:xfrm>
            <a:off x="8987025" y="1456775"/>
            <a:ext cx="426971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A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656EE7-3FCE-4D94-BCD7-40F3D287B2F5}"/>
              </a:ext>
            </a:extLst>
          </p:cNvPr>
          <p:cNvSpPr txBox="1"/>
          <p:nvPr/>
        </p:nvSpPr>
        <p:spPr>
          <a:xfrm>
            <a:off x="7579144" y="4216212"/>
            <a:ext cx="426971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s-A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428C2B-5241-4001-BD06-B4ED7583BD99}"/>
              </a:ext>
            </a:extLst>
          </p:cNvPr>
          <p:cNvSpPr txBox="1"/>
          <p:nvPr/>
        </p:nvSpPr>
        <p:spPr>
          <a:xfrm>
            <a:off x="4689075" y="5542616"/>
            <a:ext cx="426971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A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49AFB99-5188-4677-972E-05EC509125BF}"/>
              </a:ext>
            </a:extLst>
          </p:cNvPr>
          <p:cNvCxnSpPr/>
          <p:nvPr/>
        </p:nvCxnSpPr>
        <p:spPr>
          <a:xfrm flipV="1">
            <a:off x="5396248" y="1027891"/>
            <a:ext cx="5151549" cy="318832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0068C23-43CC-4358-BC1F-2194B1E5FD03}"/>
              </a:ext>
            </a:extLst>
          </p:cNvPr>
          <p:cNvCxnSpPr/>
          <p:nvPr/>
        </p:nvCxnSpPr>
        <p:spPr>
          <a:xfrm>
            <a:off x="5116046" y="3889420"/>
            <a:ext cx="280202" cy="32679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7E75D14-8005-47A2-903B-A3C5FD1C19E6}"/>
              </a:ext>
            </a:extLst>
          </p:cNvPr>
          <p:cNvCxnSpPr/>
          <p:nvPr/>
        </p:nvCxnSpPr>
        <p:spPr>
          <a:xfrm flipV="1">
            <a:off x="4391696" y="3889420"/>
            <a:ext cx="724350" cy="48068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BF2B516-D2D2-422E-AEBC-55310C618FAC}"/>
              </a:ext>
            </a:extLst>
          </p:cNvPr>
          <p:cNvSpPr txBox="1"/>
          <p:nvPr/>
        </p:nvSpPr>
        <p:spPr>
          <a:xfrm>
            <a:off x="7853224" y="1148998"/>
            <a:ext cx="426971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A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F82DF2A-6BEA-4066-9005-80969143BE68}"/>
              </a:ext>
            </a:extLst>
          </p:cNvPr>
          <p:cNvSpPr txBox="1"/>
          <p:nvPr/>
        </p:nvSpPr>
        <p:spPr>
          <a:xfrm>
            <a:off x="10720426" y="5960635"/>
            <a:ext cx="70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7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832842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80</Words>
  <Application>Microsoft Office PowerPoint</Application>
  <PresentationFormat>Panorámica</PresentationFormat>
  <Paragraphs>70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ANEXO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“EL CAMINITO DE LOS TRABAJADORES” Conectar Salud, Educación y Esparcimiento. La CGT en tu barrio </dc:title>
  <dc:creator>user</dc:creator>
  <cp:lastModifiedBy>user</cp:lastModifiedBy>
  <cp:revision>66</cp:revision>
  <cp:lastPrinted>2022-09-16T13:22:52Z</cp:lastPrinted>
  <dcterms:created xsi:type="dcterms:W3CDTF">2022-08-30T15:03:58Z</dcterms:created>
  <dcterms:modified xsi:type="dcterms:W3CDTF">2022-09-16T17:11:41Z</dcterms:modified>
</cp:coreProperties>
</file>